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AD52"/>
    <a:srgbClr val="AE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1D2CE-776C-3C44-A9BE-51767011C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CEFAB4-9938-EE49-94FA-9F56C3C00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44EE5-D75C-2340-9111-5BA9FB20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8CF20-EE02-5F46-8A1C-F83DF5D9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7C202-ADCE-8345-8C22-42DA8F38A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0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9A9D-2560-6C43-ACFE-F72AC2031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86E230-B19A-6940-A4B9-FD69D968CF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DFD30-246D-4A42-AA5D-6E65E1F6E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43BE-48C9-5942-9E06-4B99C48CD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C4A9C-7D18-5B41-BCE1-B3D611FF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31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A3AE13-84BA-4E40-81E7-4A33FAA473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CF7E9-1125-AA40-9241-8D23BB13D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F6B5-270B-9F49-B20A-DAFB3C07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56A45-E48C-8640-B35A-70A06EFDC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638A6-9FFE-FD4E-8D24-A44B068ED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17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EE7C8-6AEF-1347-BFF7-CCC43361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A3966-EFE5-8942-A131-EB140E711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2F679-F3D4-154E-8BBF-C3EF5653D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68C56-F75E-D543-954A-FFB92781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237E0-DBF2-A945-82BC-2BD49C34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93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7C15-2EEB-CB49-8C7F-E2A2B468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957D3-7792-364A-86AD-8D7C4558A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882DC-2218-3543-A675-D4EFF71EC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4C71-35BD-7541-8210-EDE6BE32C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628DE-A85C-ED41-8C19-DB01F510D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7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54BDD-ECC8-4541-BA07-AEF96299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07502-19A6-8543-A022-EED382F6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7B6EB-B2DB-E54C-A8EE-76B11B4E0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C4C57-14D7-B644-BF5C-C8A70A141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BFF4B-327A-6B40-BACE-5A3D07A7C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39C17-14D4-CB4D-A52C-AF812590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66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CDAA4-BA23-3445-BC3D-33B8FC187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F2994-A57E-6C4B-997D-2EDFB7A62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BD2D9-4197-854D-B61D-50BE87EE0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6C892F-2A9D-A345-8BAD-2C1D2BD3DA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A531F5-9B9C-4B43-9C1B-4807FB1EAA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7A1A2D-4635-1F4D-9AC9-29B38E83E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78B935-DB69-8C4E-B62B-7ACA8BF19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59E4FD-A050-504C-ADD0-9A895ECA0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84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A4969-EC67-4545-821D-F992E764D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0CF846-EE6B-B644-9D30-CA0629F47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717EA0-496A-464C-A606-60343EB4C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474FD-7844-C048-B8F0-CDECDE86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0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B6A16-F3C3-BA4B-A66E-7E76CCBDD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83C802-C74E-664C-A7C9-D760B9F51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8761E-FDC9-434D-B630-BDA36BF0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5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929D-D6CC-9046-B735-316ABDD9B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2AE86-59DA-E64D-8034-AA6C9663C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D82E1-55A8-C544-863C-E8763E559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31A38-084C-4642-BB48-E862646D6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69249-52E1-534A-A713-8092B2C7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28BDC-0C63-BD4A-BD79-E52DF7556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41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4B149-B3DA-F04C-AE1B-14EE440C5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BCFDC0-87D3-5D46-9EA5-83CFD9BFB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1E552-93F9-0441-A0F0-40AA1732C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70507-6E1A-ED4B-8A14-68D860691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3A3C5-8A27-D049-90FA-09A822B3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FB9D4-7D11-4A4A-AA8E-6EE986BD8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39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5146A0-BE84-7841-A78A-38549478B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CCD4A-0C7B-BF4B-8BC4-AF3C6060E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FA8F2-4EA9-B54B-A5E9-23EFCD191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361CE-9927-C041-A834-86E2A6C48AE8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0AC14-C792-4642-A49C-FCD0B1F53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2D05C-1397-D44D-9436-109D4D2CB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676D5-B4D7-574C-A133-7FE279087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06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s://github.com/ksu-is/AtlantaUnited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FC681-A477-AC4B-8478-68E70AA251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2" y="4408175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 b="1" dirty="0">
                <a:ln w="22225">
                  <a:solidFill>
                    <a:srgbClr val="AE0001"/>
                  </a:solidFill>
                  <a:prstDash val="solid"/>
                </a:ln>
              </a:rPr>
              <a:t>Atlanta United 2018 Championship season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E4990C-24CE-3F4E-8AEA-E85220FAE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3831437"/>
            <a:ext cx="5609219" cy="576738"/>
          </a:xfrm>
        </p:spPr>
        <p:txBody>
          <a:bodyPr anchor="b">
            <a:normAutofit/>
          </a:bodyPr>
          <a:lstStyle/>
          <a:p>
            <a:pPr algn="l"/>
            <a:r>
              <a:rPr lang="en-US" sz="1700" b="1" i="1" dirty="0"/>
              <a:t>How the 2018 season became a dream season for Atlanta and a fun penalty shoot out to remember the season</a:t>
            </a:r>
            <a:r>
              <a:rPr lang="en-US" sz="1700" dirty="0"/>
              <a:t>.</a:t>
            </a:r>
          </a:p>
        </p:txBody>
      </p:sp>
      <p:sp>
        <p:nvSpPr>
          <p:cNvPr id="192" name="Freeform: Shape 191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13091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Freeform: Shape 19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large stadium&#10;&#10;Description automatically generated">
            <a:extLst>
              <a:ext uri="{FF2B5EF4-FFF2-40B4-BE49-F238E27FC236}">
                <a16:creationId xmlns:a16="http://schemas.microsoft.com/office/drawing/2014/main" id="{37E78134-D4C1-9B4A-B987-1A60040DC4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91" r="14048" b="-2"/>
          <a:stretch/>
        </p:blipFill>
        <p:spPr>
          <a:xfrm>
            <a:off x="1246574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034" name="Picture 10" descr="40 Statistics Interview Problems and Answers for Data Scientists">
            <a:extLst>
              <a:ext uri="{FF2B5EF4-FFF2-40B4-BE49-F238E27FC236}">
                <a16:creationId xmlns:a16="http://schemas.microsoft.com/office/drawing/2014/main" id="{BBC35DBD-15AB-5B4C-9C74-7410F7960C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43" r="33679" b="2"/>
          <a:stretch/>
        </p:blipFill>
        <p:spPr bwMode="auto">
          <a:xfrm>
            <a:off x="20" y="2279205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4" name="Oval 193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7279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Atlanta United Wins MLS Cup, Ending The City's 23 Year ...">
            <a:extLst>
              <a:ext uri="{FF2B5EF4-FFF2-40B4-BE49-F238E27FC236}">
                <a16:creationId xmlns:a16="http://schemas.microsoft.com/office/drawing/2014/main" id="{EA3619FC-D1E6-BD46-9D89-EDBBA35401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6" r="12783" b="-1"/>
          <a:stretch/>
        </p:blipFill>
        <p:spPr bwMode="auto">
          <a:xfrm>
            <a:off x="5511871" y="780500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5" name="Freeform: Shape 194">
            <a:extLst>
              <a:ext uri="{FF2B5EF4-FFF2-40B4-BE49-F238E27FC236}">
                <a16:creationId xmlns:a16="http://schemas.microsoft.com/office/drawing/2014/main" id="{31103AB2-C090-458F-B752-294F23AF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2" name="Picture 8" descr="England finally wins penalty shootout at World Cup">
            <a:extLst>
              <a:ext uri="{FF2B5EF4-FFF2-40B4-BE49-F238E27FC236}">
                <a16:creationId xmlns:a16="http://schemas.microsoft.com/office/drawing/2014/main" id="{240F0C75-5C09-494A-AB8F-84674B32D2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83" r="25443" b="-1"/>
          <a:stretch/>
        </p:blipFill>
        <p:spPr bwMode="auto">
          <a:xfrm rot="376144">
            <a:off x="8913121" y="235"/>
            <a:ext cx="3194357" cy="3531752"/>
          </a:xfrm>
          <a:custGeom>
            <a:avLst/>
            <a:gdLst/>
            <a:ahLst/>
            <a:cxnLst/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A25A90-6176-9048-A116-7CD714118BDD}"/>
              </a:ext>
            </a:extLst>
          </p:cNvPr>
          <p:cNvSpPr txBox="1"/>
          <p:nvPr/>
        </p:nvSpPr>
        <p:spPr>
          <a:xfrm>
            <a:off x="8217064" y="6077500"/>
            <a:ext cx="3730752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dirty="0"/>
              <a:t>Coded by Bruno </a:t>
            </a:r>
            <a:r>
              <a:rPr lang="en-US" sz="1200" dirty="0" err="1"/>
              <a:t>Cubas</a:t>
            </a:r>
            <a:r>
              <a:rPr lang="en-US" sz="1200" dirty="0"/>
              <a:t> Garcia with help of </a:t>
            </a:r>
            <a:r>
              <a:rPr lang="en-US" sz="1200" dirty="0" err="1"/>
              <a:t>Github</a:t>
            </a:r>
            <a:r>
              <a:rPr lang="en-US" sz="1200" dirty="0"/>
              <a:t> repositories by Shivam010 and </a:t>
            </a:r>
            <a:r>
              <a:rPr lang="en-US" sz="1200" dirty="0" err="1"/>
              <a:t>Danlitwak</a:t>
            </a:r>
            <a:endParaRPr lang="en-US" sz="1200" dirty="0"/>
          </a:p>
          <a:p>
            <a:pPr algn="ctr">
              <a:spcAft>
                <a:spcPts val="600"/>
              </a:spcAft>
            </a:pP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963E93-E082-E743-986C-421C619F2B2E}"/>
              </a:ext>
            </a:extLst>
          </p:cNvPr>
          <p:cNvSpPr txBox="1"/>
          <p:nvPr/>
        </p:nvSpPr>
        <p:spPr>
          <a:xfrm>
            <a:off x="5324798" y="5554509"/>
            <a:ext cx="395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CBAD5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https://github.com/ksu-is/AtlantaUnited</a:t>
            </a:r>
            <a:endParaRPr lang="en-US" dirty="0">
              <a:solidFill>
                <a:srgbClr val="CBAD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442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49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Atlanta United 2018 Championship season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Atlanta United 2018 Championship season</dc:title>
  <dc:creator>Bruno Cubas</dc:creator>
  <cp:lastModifiedBy>Bruno Cubas</cp:lastModifiedBy>
  <cp:revision>3</cp:revision>
  <dcterms:created xsi:type="dcterms:W3CDTF">2020-04-23T18:42:17Z</dcterms:created>
  <dcterms:modified xsi:type="dcterms:W3CDTF">2020-04-23T18:54:49Z</dcterms:modified>
</cp:coreProperties>
</file>